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1" r:id="rId33"/>
    <p:sldId id="287" r:id="rId34"/>
    <p:sldId id="288" r:id="rId35"/>
    <p:sldId id="289" r:id="rId36"/>
    <p:sldId id="290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BC2A500-4C91-4C7D-8285-813D501D3968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53AA0FA-7069-4F78-A78D-E3E35B9386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5526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A500-4C91-4C7D-8285-813D501D3968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AA0FA-7069-4F78-A78D-E3E35B9386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389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C2A500-4C91-4C7D-8285-813D501D3968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53AA0FA-7069-4F78-A78D-E3E35B9386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8024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C2A500-4C91-4C7D-8285-813D501D3968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53AA0FA-7069-4F78-A78D-E3E35B9386F0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5829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C2A500-4C91-4C7D-8285-813D501D3968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53AA0FA-7069-4F78-A78D-E3E35B9386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9149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A500-4C91-4C7D-8285-813D501D3968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AA0FA-7069-4F78-A78D-E3E35B9386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2203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A500-4C91-4C7D-8285-813D501D3968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AA0FA-7069-4F78-A78D-E3E35B9386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6314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A500-4C91-4C7D-8285-813D501D3968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AA0FA-7069-4F78-A78D-E3E35B9386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396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C2A500-4C91-4C7D-8285-813D501D3968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53AA0FA-7069-4F78-A78D-E3E35B9386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538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A500-4C91-4C7D-8285-813D501D3968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AA0FA-7069-4F78-A78D-E3E35B9386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3135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C2A500-4C91-4C7D-8285-813D501D3968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53AA0FA-7069-4F78-A78D-E3E35B9386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6971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A500-4C91-4C7D-8285-813D501D3968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AA0FA-7069-4F78-A78D-E3E35B9386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09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A500-4C91-4C7D-8285-813D501D3968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AA0FA-7069-4F78-A78D-E3E35B9386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2491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A500-4C91-4C7D-8285-813D501D3968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AA0FA-7069-4F78-A78D-E3E35B9386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924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A500-4C91-4C7D-8285-813D501D3968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AA0FA-7069-4F78-A78D-E3E35B9386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3050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A500-4C91-4C7D-8285-813D501D3968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AA0FA-7069-4F78-A78D-E3E35B9386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159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A500-4C91-4C7D-8285-813D501D3968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AA0FA-7069-4F78-A78D-E3E35B9386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473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2A500-4C91-4C7D-8285-813D501D3968}" type="datetimeFigureOut">
              <a:rPr lang="es-ES" smtClean="0"/>
              <a:t>12/04/2020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AA0FA-7069-4F78-A78D-E3E35B9386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780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5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2.wdp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5.wdp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7.wdp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9.wdp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1.wdp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3.wdp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5.wdp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8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9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1.png"/><Relationship Id="rId5" Type="http://schemas.microsoft.com/office/2007/relationships/hdphoto" Target="../media/hdphoto51.wdp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52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4.wdp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7.png"/><Relationship Id="rId5" Type="http://schemas.microsoft.com/office/2007/relationships/hdphoto" Target="../media/hdphoto56.wdp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57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0.png"/><Relationship Id="rId5" Type="http://schemas.microsoft.com/office/2007/relationships/hdphoto" Target="../media/hdphoto58.wdp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Resolución del examen hito2 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Estudiante: Guido Pastor Escobar </a:t>
            </a:r>
            <a:r>
              <a:rPr lang="es-ES" dirty="0" err="1" smtClean="0"/>
              <a:t>Ibañez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818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15636"/>
            <a:ext cx="10820400" cy="5803049"/>
          </a:xfrm>
        </p:spPr>
        <p:txBody>
          <a:bodyPr/>
          <a:lstStyle/>
          <a:p>
            <a:r>
              <a:rPr lang="es-ES" dirty="0" smtClean="0"/>
              <a:t>Una vez colocada la imagen colocaremos el titulo de la aplicación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 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27645"/>
          <a:stretch/>
        </p:blipFill>
        <p:spPr>
          <a:xfrm>
            <a:off x="2719450" y="2124260"/>
            <a:ext cx="6032665" cy="20202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8945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39388"/>
            <a:ext cx="10820400" cy="5779298"/>
          </a:xfrm>
        </p:spPr>
        <p:txBody>
          <a:bodyPr/>
          <a:lstStyle/>
          <a:p>
            <a:pPr algn="just"/>
            <a:r>
              <a:rPr lang="es-ES" dirty="0" smtClean="0"/>
              <a:t>Ahora colocaremos el titulo en el activity_main.xml y después colocamos lo que tendrá este texto en el archivo strings.xml, le damos un nombre y lo que va a mostrar.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5197" y="1633587"/>
            <a:ext cx="8505701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27512"/>
            <a:ext cx="10820400" cy="5791173"/>
          </a:xfrm>
        </p:spPr>
        <p:txBody>
          <a:bodyPr/>
          <a:lstStyle/>
          <a:p>
            <a:r>
              <a:rPr lang="es-ES" dirty="0" smtClean="0"/>
              <a:t>Ahora llamamos por código al epi1 para que se muestre por un </a:t>
            </a:r>
            <a:r>
              <a:rPr lang="es-ES" dirty="0" err="1" smtClean="0"/>
              <a:t>TextView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45809"/>
          <a:stretch/>
        </p:blipFill>
        <p:spPr>
          <a:xfrm>
            <a:off x="685801" y="890650"/>
            <a:ext cx="5786252" cy="56008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7704" y="890650"/>
            <a:ext cx="3633849" cy="56008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7405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03762"/>
            <a:ext cx="10820400" cy="5814924"/>
          </a:xfrm>
        </p:spPr>
        <p:txBody>
          <a:bodyPr/>
          <a:lstStyle/>
          <a:p>
            <a:pPr algn="just"/>
            <a:r>
              <a:rPr lang="es-ES" dirty="0" smtClean="0"/>
              <a:t>Ahora ya que esta la imagen y el titulo,  ahora vamos a hacer el formulario de Cochabamba Oruro y santa cruz, ya que logremos hacer de uno será lo mismo para los demás 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1584" y="1781297"/>
            <a:ext cx="2968831" cy="362197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3610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605642"/>
            <a:ext cx="10820400" cy="5613043"/>
          </a:xfrm>
        </p:spPr>
        <p:txBody>
          <a:bodyPr/>
          <a:lstStyle/>
          <a:p>
            <a:pPr algn="just"/>
            <a:r>
              <a:rPr lang="es-ES" dirty="0" smtClean="0"/>
              <a:t>ahora haremos de Cochabamba añadiendo el titulo que es </a:t>
            </a:r>
            <a:r>
              <a:rPr lang="es-ES" dirty="0" err="1" smtClean="0"/>
              <a:t>TextView</a:t>
            </a:r>
            <a:r>
              <a:rPr lang="es-ES" dirty="0" smtClean="0"/>
              <a:t> y dos </a:t>
            </a:r>
            <a:r>
              <a:rPr lang="es-ES" dirty="0" err="1"/>
              <a:t>TextView</a:t>
            </a:r>
            <a:r>
              <a:rPr lang="es-ES" dirty="0"/>
              <a:t> </a:t>
            </a:r>
            <a:r>
              <a:rPr lang="es-ES" dirty="0" smtClean="0"/>
              <a:t>para casos confirmados y sospechosos ,dos </a:t>
            </a:r>
            <a:r>
              <a:rPr lang="es-ES" dirty="0" err="1" smtClean="0"/>
              <a:t>EditText</a:t>
            </a:r>
            <a:r>
              <a:rPr lang="es-ES" dirty="0" smtClean="0"/>
              <a:t> para colocar los datos.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" y="1865600"/>
            <a:ext cx="4543301" cy="2295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5063" y="1957077"/>
            <a:ext cx="3609975" cy="22040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5728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39388"/>
            <a:ext cx="10820400" cy="5779298"/>
          </a:xfrm>
        </p:spPr>
        <p:txBody>
          <a:bodyPr/>
          <a:lstStyle/>
          <a:p>
            <a:pPr algn="just"/>
            <a:r>
              <a:rPr lang="es-ES" dirty="0" smtClean="0"/>
              <a:t>Vamos a agregar los </a:t>
            </a:r>
            <a:r>
              <a:rPr lang="es-ES" dirty="0" err="1" smtClean="0"/>
              <a:t>TextView</a:t>
            </a:r>
            <a:r>
              <a:rPr lang="es-ES" dirty="0" smtClean="0"/>
              <a:t> y los </a:t>
            </a:r>
            <a:r>
              <a:rPr lang="es-ES" dirty="0" err="1" smtClean="0"/>
              <a:t>EditText</a:t>
            </a:r>
            <a:r>
              <a:rPr lang="es-ES" dirty="0" smtClean="0"/>
              <a:t>, casos confirmados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53693"/>
          <a:stretch/>
        </p:blipFill>
        <p:spPr>
          <a:xfrm>
            <a:off x="576262" y="913595"/>
            <a:ext cx="5112019" cy="56483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7684" y="913594"/>
            <a:ext cx="4381994" cy="56483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2759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320634"/>
            <a:ext cx="10820400" cy="5898051"/>
          </a:xfrm>
        </p:spPr>
        <p:txBody>
          <a:bodyPr/>
          <a:lstStyle/>
          <a:p>
            <a:pPr algn="just"/>
            <a:r>
              <a:rPr lang="es-ES" dirty="0" smtClean="0"/>
              <a:t>Volvemos a repetir el mismo procedimiento para los casos sospechosos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56027"/>
          <a:stretch/>
        </p:blipFill>
        <p:spPr>
          <a:xfrm>
            <a:off x="685800" y="873268"/>
            <a:ext cx="4812475" cy="56102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1895" y="873267"/>
            <a:ext cx="3735902" cy="56102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3624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285008"/>
            <a:ext cx="10820400" cy="5933677"/>
          </a:xfrm>
        </p:spPr>
        <p:txBody>
          <a:bodyPr/>
          <a:lstStyle/>
          <a:p>
            <a:r>
              <a:rPr lang="es-ES" dirty="0" smtClean="0"/>
              <a:t>Los </a:t>
            </a:r>
            <a:r>
              <a:rPr lang="es-ES" dirty="0" err="1" smtClean="0"/>
              <a:t>string</a:t>
            </a:r>
            <a:r>
              <a:rPr lang="es-ES" dirty="0" smtClean="0"/>
              <a:t> que se llamaron 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8171" y="1211283"/>
            <a:ext cx="8277101" cy="395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1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308758"/>
            <a:ext cx="10820400" cy="5909927"/>
          </a:xfrm>
        </p:spPr>
        <p:txBody>
          <a:bodyPr/>
          <a:lstStyle/>
          <a:p>
            <a:pPr algn="just"/>
            <a:r>
              <a:rPr lang="es-ES" dirty="0" smtClean="0"/>
              <a:t>Ahora solo seria copiar lo mismo dos veces mas para Oruro y santa cruz , cambiando Id y sus @</a:t>
            </a:r>
            <a:r>
              <a:rPr lang="es-ES" dirty="0" err="1" smtClean="0"/>
              <a:t>strings</a:t>
            </a:r>
            <a:r>
              <a:rPr lang="es-ES" dirty="0" smtClean="0"/>
              <a:t> </a:t>
            </a:r>
          </a:p>
          <a:p>
            <a:r>
              <a:rPr lang="es-ES" dirty="0" smtClean="0"/>
              <a:t>Oruro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52530"/>
          <a:stretch/>
        </p:blipFill>
        <p:spPr>
          <a:xfrm>
            <a:off x="619125" y="1508165"/>
            <a:ext cx="5199784" cy="49872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8384" y="1508164"/>
            <a:ext cx="3966297" cy="49872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9316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27512"/>
            <a:ext cx="10820400" cy="5791173"/>
          </a:xfrm>
        </p:spPr>
        <p:txBody>
          <a:bodyPr/>
          <a:lstStyle/>
          <a:p>
            <a:r>
              <a:rPr lang="es-ES" dirty="0" err="1" smtClean="0"/>
              <a:t>TextView</a:t>
            </a:r>
            <a:r>
              <a:rPr lang="es-ES" dirty="0" smtClean="0"/>
              <a:t> y </a:t>
            </a:r>
            <a:r>
              <a:rPr lang="es-ES" dirty="0" err="1" smtClean="0"/>
              <a:t>editText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136" y="913595"/>
            <a:ext cx="5522026" cy="56483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4524" y="913594"/>
            <a:ext cx="5728298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4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676894"/>
            <a:ext cx="10820400" cy="5541791"/>
          </a:xfrm>
        </p:spPr>
        <p:txBody>
          <a:bodyPr/>
          <a:lstStyle/>
          <a:p>
            <a:pPr algn="just"/>
            <a:r>
              <a:rPr lang="es-ES" dirty="0" smtClean="0"/>
              <a:t>Paso 1.- abrir los archivos  MainActivity.java Activity_main.xml  strings.xml  y  styles.xml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1283" y="1401288"/>
            <a:ext cx="9892145" cy="51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237506"/>
            <a:ext cx="10820400" cy="5981179"/>
          </a:xfrm>
        </p:spPr>
        <p:txBody>
          <a:bodyPr/>
          <a:lstStyle/>
          <a:p>
            <a:r>
              <a:rPr lang="es-ES" dirty="0" smtClean="0"/>
              <a:t>Resultado</a:t>
            </a:r>
          </a:p>
          <a:p>
            <a:r>
              <a:rPr lang="es-ES" dirty="0" smtClean="0"/>
              <a:t>o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52884"/>
          <a:stretch/>
        </p:blipFill>
        <p:spPr>
          <a:xfrm>
            <a:off x="178810" y="697242"/>
            <a:ext cx="5497595" cy="5819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6442" y="697241"/>
            <a:ext cx="3895106" cy="58197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8360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391886"/>
            <a:ext cx="10820400" cy="5826799"/>
          </a:xfrm>
        </p:spPr>
        <p:txBody>
          <a:bodyPr/>
          <a:lstStyle/>
          <a:p>
            <a:r>
              <a:rPr lang="es-ES" dirty="0" smtClean="0"/>
              <a:t>Santa Cruz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50317"/>
          <a:stretch/>
        </p:blipFill>
        <p:spPr>
          <a:xfrm>
            <a:off x="685801" y="856261"/>
            <a:ext cx="5418116" cy="55049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3953" y="856261"/>
            <a:ext cx="3918857" cy="55049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598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27512"/>
            <a:ext cx="10820400" cy="5791173"/>
          </a:xfrm>
        </p:spPr>
        <p:txBody>
          <a:bodyPr/>
          <a:lstStyle/>
          <a:p>
            <a:r>
              <a:rPr lang="es-ES" dirty="0" err="1"/>
              <a:t>TextView</a:t>
            </a:r>
            <a:r>
              <a:rPr lang="es-ES" dirty="0"/>
              <a:t> y </a:t>
            </a:r>
            <a:r>
              <a:rPr lang="es-ES" dirty="0" err="1"/>
              <a:t>editText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968" y="1058697"/>
            <a:ext cx="5430064" cy="5476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9016" y="1058696"/>
            <a:ext cx="5568263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4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368136"/>
            <a:ext cx="10820400" cy="5850550"/>
          </a:xfrm>
        </p:spPr>
        <p:txBody>
          <a:bodyPr/>
          <a:lstStyle/>
          <a:p>
            <a:r>
              <a:rPr lang="es-ES" dirty="0" smtClean="0"/>
              <a:t>Resultado 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3865" y="1068779"/>
            <a:ext cx="3776353" cy="514990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3599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356260"/>
            <a:ext cx="10820400" cy="5862425"/>
          </a:xfrm>
        </p:spPr>
        <p:txBody>
          <a:bodyPr/>
          <a:lstStyle/>
          <a:p>
            <a:r>
              <a:rPr lang="es-ES" dirty="0" err="1" smtClean="0"/>
              <a:t>Strings</a:t>
            </a:r>
            <a:r>
              <a:rPr lang="es-ES" dirty="0" smtClean="0"/>
              <a:t> creados para mostrar los textos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1309" y="1045029"/>
            <a:ext cx="7006442" cy="526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1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86888"/>
            <a:ext cx="10820400" cy="5731797"/>
          </a:xfrm>
        </p:spPr>
        <p:txBody>
          <a:bodyPr/>
          <a:lstStyle/>
          <a:p>
            <a:pPr algn="just"/>
            <a:r>
              <a:rPr lang="es-ES" dirty="0" smtClean="0"/>
              <a:t>Pruebas realizadas en el celular 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1905" y="926275"/>
            <a:ext cx="4268190" cy="55576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8637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39388"/>
            <a:ext cx="10820400" cy="5779298"/>
          </a:xfrm>
        </p:spPr>
        <p:txBody>
          <a:bodyPr/>
          <a:lstStyle/>
          <a:p>
            <a:pPr algn="just"/>
            <a:r>
              <a:rPr lang="es-ES" dirty="0" err="1" smtClean="0"/>
              <a:t>Resolucion</a:t>
            </a:r>
            <a:r>
              <a:rPr lang="es-ES" dirty="0" smtClean="0"/>
              <a:t> de la parte 2 del examen:</a:t>
            </a:r>
          </a:p>
          <a:p>
            <a:pPr marL="0" indent="0">
              <a:buNone/>
            </a:pP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7332" y="997526"/>
            <a:ext cx="4308578" cy="50421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0111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296884"/>
            <a:ext cx="10820400" cy="5921802"/>
          </a:xfrm>
        </p:spPr>
        <p:txBody>
          <a:bodyPr/>
          <a:lstStyle/>
          <a:p>
            <a:pPr algn="just"/>
            <a:r>
              <a:rPr lang="es-ES" dirty="0" smtClean="0"/>
              <a:t> ahora empezaremos a hacer esta parte el añadido de tres </a:t>
            </a:r>
            <a:r>
              <a:rPr lang="es-ES" dirty="0" err="1" smtClean="0"/>
              <a:t>EditText</a:t>
            </a:r>
            <a:r>
              <a:rPr lang="es-ES" dirty="0" smtClean="0"/>
              <a:t> y un </a:t>
            </a:r>
            <a:r>
              <a:rPr lang="es-ES" dirty="0" err="1" smtClean="0"/>
              <a:t>Button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987" y="2446898"/>
            <a:ext cx="5522025" cy="16217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4162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558140"/>
            <a:ext cx="10820400" cy="5660545"/>
          </a:xfrm>
        </p:spPr>
        <p:txBody>
          <a:bodyPr/>
          <a:lstStyle/>
          <a:p>
            <a:pPr lvl="0" algn="just"/>
            <a:r>
              <a:rPr lang="es-ES" dirty="0" smtClean="0"/>
              <a:t>Primero abriremos un  </a:t>
            </a:r>
            <a:r>
              <a:rPr lang="es-ES" sz="2400" dirty="0" err="1" smtClean="0">
                <a:solidFill>
                  <a:srgbClr val="E8BF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LinearLayout</a:t>
            </a:r>
            <a:r>
              <a:rPr lang="es-ES" sz="2400" dirty="0">
                <a:solidFill>
                  <a:srgbClr val="E8BF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fuera del</a:t>
            </a:r>
            <a:r>
              <a:rPr lang="es-ES" sz="2400" dirty="0">
                <a:solidFill>
                  <a:srgbClr val="E8BF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400" dirty="0" err="1" smtClean="0">
                <a:solidFill>
                  <a:srgbClr val="E8BF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LinearLayout</a:t>
            </a:r>
            <a:r>
              <a:rPr lang="es-ES" sz="2400" dirty="0" smtClean="0">
                <a:solidFill>
                  <a:srgbClr val="E8BF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de la parte 1 y ahí es donde colocaremos por código el formato de la anterior diapositiva.</a:t>
            </a:r>
          </a:p>
          <a:p>
            <a:pPr lvl="0"/>
            <a:endParaRPr lang="es-ES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s-E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s-ES" sz="4800" dirty="0">
              <a:latin typeface="Arial" panose="020B0604020202020204" pitchFamily="34" charset="0"/>
            </a:endParaRP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1087" y="1682571"/>
            <a:ext cx="10029825" cy="482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0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581892"/>
            <a:ext cx="10820400" cy="5636794"/>
          </a:xfrm>
        </p:spPr>
        <p:txBody>
          <a:bodyPr/>
          <a:lstStyle/>
          <a:p>
            <a:pPr algn="just"/>
            <a:r>
              <a:rPr lang="es-ES" dirty="0" smtClean="0"/>
              <a:t>Como se ve ya fue creado ahora dentro de este crearemos otro </a:t>
            </a:r>
            <a:r>
              <a:rPr lang="es-ES" sz="2000" dirty="0" err="1" smtClean="0">
                <a:solidFill>
                  <a:srgbClr val="E8BF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LinearLayout</a:t>
            </a:r>
            <a:r>
              <a:rPr lang="es-ES" sz="2000" dirty="0" smtClean="0">
                <a:solidFill>
                  <a:srgbClr val="E8BF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donde entraran nuestro </a:t>
            </a:r>
            <a:r>
              <a:rPr lang="es-E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EditTexts</a:t>
            </a:r>
            <a:r>
              <a:rPr lang="es-E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y el </a:t>
            </a:r>
            <a:r>
              <a:rPr lang="es-E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s-E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algn="just"/>
            <a:r>
              <a:rPr lang="es-E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Aremos esto para poder tener un poco mas de control sobre el diseño y también para poder mostrarlo horizontalmente como se ve en la imagen de la diapositiva 27.</a:t>
            </a:r>
          </a:p>
          <a:p>
            <a:endParaRPr lang="es-ES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2208811"/>
            <a:ext cx="10820400" cy="435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605642"/>
            <a:ext cx="10820400" cy="5613043"/>
          </a:xfrm>
        </p:spPr>
        <p:txBody>
          <a:bodyPr/>
          <a:lstStyle/>
          <a:p>
            <a:pPr algn="just"/>
            <a:r>
              <a:rPr lang="es-ES" dirty="0" smtClean="0"/>
              <a:t>Paso 2.- vamos al Activity_main.xml para poder agregar los textos y diseño que tendrá nuestra aplicación.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525" y="1543792"/>
            <a:ext cx="9963397" cy="486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3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86888"/>
            <a:ext cx="10820400" cy="5878286"/>
          </a:xfrm>
          <a:noFill/>
        </p:spPr>
        <p:txBody>
          <a:bodyPr/>
          <a:lstStyle/>
          <a:p>
            <a:r>
              <a:rPr lang="es-ES" dirty="0" smtClean="0"/>
              <a:t>Ahora colocamos lo que son los </a:t>
            </a:r>
            <a:r>
              <a:rPr lang="es-ES" dirty="0" err="1" smtClean="0"/>
              <a:t>EditText</a:t>
            </a:r>
            <a:r>
              <a:rPr lang="es-ES" dirty="0" smtClean="0"/>
              <a:t> y el </a:t>
            </a:r>
            <a:r>
              <a:rPr lang="es-ES" dirty="0" err="1" smtClean="0"/>
              <a:t>Button</a:t>
            </a:r>
            <a:r>
              <a:rPr lang="es-ES" dirty="0" smtClean="0"/>
              <a:t> para lograr el diseño de la diapositiva 27.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>
              <a:noFill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1371476"/>
            <a:ext cx="6000750" cy="51718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64" y="1371476"/>
            <a:ext cx="3257054" cy="517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8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03762"/>
            <a:ext cx="10820400" cy="5814924"/>
          </a:xfrm>
        </p:spPr>
        <p:txBody>
          <a:bodyPr/>
          <a:lstStyle/>
          <a:p>
            <a:r>
              <a:rPr lang="es-ES" dirty="0" smtClean="0"/>
              <a:t>Ahora colocamos el </a:t>
            </a:r>
            <a:r>
              <a:rPr lang="es-ES" dirty="0" err="1" smtClean="0"/>
              <a:t>Button</a:t>
            </a:r>
            <a:r>
              <a:rPr lang="es-ES" dirty="0" smtClean="0"/>
              <a:t> 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973034"/>
            <a:ext cx="6105525" cy="5600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250" y="973034"/>
            <a:ext cx="3353419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5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63138"/>
            <a:ext cx="10820400" cy="5755547"/>
          </a:xfrm>
        </p:spPr>
        <p:txBody>
          <a:bodyPr/>
          <a:lstStyle/>
          <a:p>
            <a:r>
              <a:rPr lang="es-ES" dirty="0" err="1" smtClean="0"/>
              <a:t>Strings</a:t>
            </a:r>
            <a:r>
              <a:rPr lang="es-ES" dirty="0" smtClean="0"/>
              <a:t> creados</a:t>
            </a:r>
          </a:p>
          <a:p>
            <a:pPr marL="0" indent="0">
              <a:buNone/>
            </a:pP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1911" y="1548677"/>
            <a:ext cx="8740239" cy="326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4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51262"/>
            <a:ext cx="10820400" cy="5767423"/>
          </a:xfrm>
        </p:spPr>
        <p:txBody>
          <a:bodyPr/>
          <a:lstStyle/>
          <a:p>
            <a:r>
              <a:rPr lang="es-ES" dirty="0" err="1" smtClean="0"/>
              <a:t>Pruevas</a:t>
            </a:r>
            <a:r>
              <a:rPr lang="es-ES" dirty="0" smtClean="0"/>
              <a:t> en el celular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El </a:t>
            </a:r>
            <a:r>
              <a:rPr lang="es-ES" dirty="0" err="1" smtClean="0"/>
              <a:t>Button</a:t>
            </a:r>
            <a:r>
              <a:rPr lang="es-ES" dirty="0" smtClean="0"/>
              <a:t> no se logra mostrar bien ya que 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la pantalla de mi celular es pequeña.</a:t>
            </a:r>
          </a:p>
          <a:p>
            <a:pPr marL="0" indent="0">
              <a:buNone/>
            </a:pPr>
            <a:r>
              <a:rPr lang="es-ES" dirty="0" smtClean="0"/>
              <a:t>   pero aun </a:t>
            </a:r>
            <a:r>
              <a:rPr lang="es-ES" dirty="0" err="1" smtClean="0"/>
              <a:t>asi</a:t>
            </a:r>
            <a:r>
              <a:rPr lang="es-ES" dirty="0" smtClean="0"/>
              <a:t> es funcional.  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9458" y="1068778"/>
            <a:ext cx="3906983" cy="514990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1387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332510"/>
            <a:ext cx="10820400" cy="5886176"/>
          </a:xfrm>
        </p:spPr>
        <p:txBody>
          <a:bodyPr/>
          <a:lstStyle/>
          <a:p>
            <a:r>
              <a:rPr lang="es-ES" dirty="0" smtClean="0"/>
              <a:t>Ahora haremos la siguiente parte que es un </a:t>
            </a:r>
            <a:r>
              <a:rPr lang="es-ES" dirty="0" err="1" smtClean="0"/>
              <a:t>EditText</a:t>
            </a:r>
            <a:r>
              <a:rPr lang="es-ES" dirty="0" smtClean="0"/>
              <a:t> y un </a:t>
            </a:r>
            <a:r>
              <a:rPr lang="es-ES" dirty="0" err="1" smtClean="0"/>
              <a:t>Button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7595" y="2387992"/>
            <a:ext cx="4548249" cy="15427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004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15636"/>
            <a:ext cx="10820400" cy="5803049"/>
          </a:xfrm>
        </p:spPr>
        <p:txBody>
          <a:bodyPr/>
          <a:lstStyle/>
          <a:p>
            <a:r>
              <a:rPr lang="es-ES" dirty="0" smtClean="0"/>
              <a:t>Agregamos un nuevo</a:t>
            </a:r>
            <a:r>
              <a:rPr lang="es-ES" sz="2400" dirty="0">
                <a:solidFill>
                  <a:srgbClr val="E8BF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400" dirty="0" err="1" smtClean="0">
                <a:solidFill>
                  <a:srgbClr val="E8BF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LinearLayout</a:t>
            </a:r>
            <a:r>
              <a:rPr lang="es-ES" sz="2400" dirty="0" smtClean="0">
                <a:solidFill>
                  <a:srgbClr val="E8BF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para poder hacer esta parte este se encontrara verticalmente para poder lograr que se vea uno abajo del otro.</a:t>
            </a:r>
          </a:p>
          <a:p>
            <a:endParaRPr lang="es-ES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1469882"/>
            <a:ext cx="5305425" cy="47488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5623" y="1469881"/>
            <a:ext cx="2848408" cy="47488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9063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356260"/>
            <a:ext cx="10820400" cy="5862425"/>
          </a:xfrm>
        </p:spPr>
        <p:txBody>
          <a:bodyPr/>
          <a:lstStyle/>
          <a:p>
            <a:r>
              <a:rPr lang="es-ES" dirty="0" smtClean="0"/>
              <a:t>Ahora el </a:t>
            </a:r>
            <a:r>
              <a:rPr lang="es-ES" dirty="0" err="1" smtClean="0"/>
              <a:t>Button</a:t>
            </a:r>
            <a:r>
              <a:rPr lang="es-ES" dirty="0" smtClean="0"/>
              <a:t>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1008510"/>
            <a:ext cx="4886325" cy="5210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124" y="1008510"/>
            <a:ext cx="2991902" cy="52101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0456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75013"/>
            <a:ext cx="10820400" cy="5743673"/>
          </a:xfrm>
        </p:spPr>
        <p:txBody>
          <a:bodyPr/>
          <a:lstStyle/>
          <a:p>
            <a:r>
              <a:rPr lang="es-ES" dirty="0" err="1" smtClean="0"/>
              <a:t>Strings</a:t>
            </a:r>
            <a:r>
              <a:rPr lang="es-ES" dirty="0" smtClean="0"/>
              <a:t> creados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3797" y="1662545"/>
            <a:ext cx="8550234" cy="276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3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39388"/>
            <a:ext cx="10820400" cy="5779298"/>
          </a:xfrm>
        </p:spPr>
        <p:txBody>
          <a:bodyPr/>
          <a:lstStyle/>
          <a:p>
            <a:r>
              <a:rPr lang="es-ES" dirty="0" err="1" smtClean="0"/>
              <a:t>Pruevas</a:t>
            </a:r>
            <a:r>
              <a:rPr lang="es-ES" dirty="0" smtClean="0"/>
              <a:t> en el celular </a:t>
            </a:r>
          </a:p>
          <a:p>
            <a:pPr marL="0" indent="0">
              <a:buNone/>
            </a:pP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7506" y="1199407"/>
            <a:ext cx="4096988" cy="50192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8120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15636"/>
            <a:ext cx="10820400" cy="5803049"/>
          </a:xfrm>
        </p:spPr>
        <p:txBody>
          <a:bodyPr/>
          <a:lstStyle/>
          <a:p>
            <a:r>
              <a:rPr lang="es-ES" dirty="0" smtClean="0"/>
              <a:t>Parte 3</a:t>
            </a:r>
          </a:p>
          <a:p>
            <a:r>
              <a:rPr lang="es-ES" dirty="0" smtClean="0"/>
              <a:t>Ahora le daremos funcionalidad a nuestro diseño ya </a:t>
            </a:r>
            <a:r>
              <a:rPr lang="es-ES" dirty="0" err="1" smtClean="0"/>
              <a:t>crado</a:t>
            </a:r>
            <a:r>
              <a:rPr lang="es-ES" dirty="0" smtClean="0"/>
              <a:t> </a:t>
            </a:r>
          </a:p>
          <a:p>
            <a:r>
              <a:rPr lang="es-ES" dirty="0" smtClean="0"/>
              <a:t>Donde colocamos los 3 </a:t>
            </a:r>
            <a:r>
              <a:rPr lang="es-ES" dirty="0" err="1" smtClean="0"/>
              <a:t>EditText</a:t>
            </a:r>
            <a:r>
              <a:rPr lang="es-ES" dirty="0" smtClean="0"/>
              <a:t> y el </a:t>
            </a:r>
            <a:r>
              <a:rPr lang="es-ES" dirty="0" err="1" smtClean="0"/>
              <a:t>Button</a:t>
            </a:r>
            <a:r>
              <a:rPr lang="es-ES" dirty="0" smtClean="0"/>
              <a:t> en vertical a eso la daremos la </a:t>
            </a:r>
            <a:r>
              <a:rPr lang="es-ES" dirty="0" err="1" smtClean="0"/>
              <a:t>siquiente</a:t>
            </a:r>
            <a:r>
              <a:rPr lang="es-ES" dirty="0" smtClean="0"/>
              <a:t> condición </a:t>
            </a:r>
          </a:p>
          <a:p>
            <a:r>
              <a:rPr lang="es-ES" dirty="0" smtClean="0"/>
              <a:t>En el primer </a:t>
            </a:r>
            <a:r>
              <a:rPr lang="es-ES" dirty="0" err="1" smtClean="0"/>
              <a:t>EditText</a:t>
            </a:r>
            <a:r>
              <a:rPr lang="es-ES" dirty="0" smtClean="0"/>
              <a:t> colocaremos los números de casos confirmados </a:t>
            </a:r>
          </a:p>
          <a:p>
            <a:r>
              <a:rPr lang="es-ES" dirty="0"/>
              <a:t>En el </a:t>
            </a:r>
            <a:r>
              <a:rPr lang="es-ES" dirty="0" smtClean="0"/>
              <a:t>segundo </a:t>
            </a:r>
            <a:r>
              <a:rPr lang="es-ES" dirty="0" err="1"/>
              <a:t>EditText</a:t>
            </a:r>
            <a:r>
              <a:rPr lang="es-ES" dirty="0"/>
              <a:t> colocaremos los números de casos </a:t>
            </a:r>
            <a:r>
              <a:rPr lang="es-ES" dirty="0" smtClean="0"/>
              <a:t>sospechosos</a:t>
            </a:r>
          </a:p>
          <a:p>
            <a:r>
              <a:rPr lang="es-ES" dirty="0"/>
              <a:t>En el </a:t>
            </a:r>
            <a:r>
              <a:rPr lang="es-ES" dirty="0" smtClean="0"/>
              <a:t>tercer </a:t>
            </a:r>
            <a:r>
              <a:rPr lang="es-ES" dirty="0" err="1"/>
              <a:t>EditText</a:t>
            </a:r>
            <a:r>
              <a:rPr lang="es-ES" dirty="0"/>
              <a:t> colocaremos </a:t>
            </a:r>
            <a:r>
              <a:rPr lang="es-ES" dirty="0" smtClean="0"/>
              <a:t>el país a donde queremos que estos valores se vallan.</a:t>
            </a:r>
          </a:p>
          <a:p>
            <a:r>
              <a:rPr lang="es-ES" dirty="0" smtClean="0"/>
              <a:t>Al presionar el </a:t>
            </a:r>
            <a:r>
              <a:rPr lang="es-ES" dirty="0" err="1" smtClean="0"/>
              <a:t>Button</a:t>
            </a:r>
            <a:r>
              <a:rPr lang="es-ES" dirty="0" smtClean="0"/>
              <a:t> este lo que tiene que hacer es agarrar los </a:t>
            </a:r>
            <a:r>
              <a:rPr lang="es-ES" dirty="0" err="1" smtClean="0"/>
              <a:t>EditText</a:t>
            </a:r>
            <a:r>
              <a:rPr lang="es-ES" dirty="0" smtClean="0"/>
              <a:t> y ver a donde los va colocar los valores en Cochabamba Oruro o Santa Cruz</a:t>
            </a:r>
          </a:p>
          <a:p>
            <a:pPr marL="0" indent="0">
              <a:buNone/>
            </a:pP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338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2044" y="706581"/>
            <a:ext cx="10820400" cy="5838675"/>
          </a:xfrm>
        </p:spPr>
        <p:txBody>
          <a:bodyPr/>
          <a:lstStyle/>
          <a:p>
            <a:r>
              <a:rPr lang="es-ES" dirty="0" smtClean="0"/>
              <a:t>Paso 3.- Reemplazamos el </a:t>
            </a:r>
            <a:r>
              <a:rPr lang="es-ES" sz="2400" dirty="0" err="1" smtClean="0">
                <a:solidFill>
                  <a:srgbClr val="E8BF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androidx.constraintlayout.widget.ConstraintLayout</a:t>
            </a: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pPr lvl="0"/>
            <a:r>
              <a:rPr lang="es-ES" dirty="0" smtClean="0"/>
              <a:t>Por el   </a:t>
            </a:r>
            <a:r>
              <a:rPr lang="es-ES" sz="2400" dirty="0" err="1">
                <a:solidFill>
                  <a:srgbClr val="E8BF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LinearLayout</a:t>
            </a:r>
            <a:endParaRPr lang="es-ES" sz="4800" dirty="0">
              <a:latin typeface="Arial" panose="020B0604020202020204" pitchFamily="34" charset="0"/>
            </a:endParaRPr>
          </a:p>
          <a:p>
            <a:endParaRPr lang="es-ES" dirty="0" smtClean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algn="just"/>
            <a:r>
              <a:rPr lang="es-ES" dirty="0" smtClean="0"/>
              <a:t>¿Por que cambiamos a </a:t>
            </a:r>
            <a:r>
              <a:rPr lang="es-ES" dirty="0" err="1" smtClean="0"/>
              <a:t>LinearLayout</a:t>
            </a:r>
            <a:r>
              <a:rPr lang="es-ES" dirty="0" smtClean="0"/>
              <a:t>?</a:t>
            </a:r>
          </a:p>
          <a:p>
            <a:pPr marL="0" indent="0" algn="just">
              <a:buNone/>
            </a:pPr>
            <a:r>
              <a:rPr lang="es-ES" dirty="0" smtClean="0"/>
              <a:t>     por que así podremos tener mas control sobre la vista de nuestra aplicación en el Activity_main.xml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3112" y="1570505"/>
            <a:ext cx="5876925" cy="5619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3112" y="3501850"/>
            <a:ext cx="58769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8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510640"/>
            <a:ext cx="10820400" cy="5708046"/>
          </a:xfrm>
        </p:spPr>
        <p:txBody>
          <a:bodyPr/>
          <a:lstStyle/>
          <a:p>
            <a:r>
              <a:rPr lang="es-ES" dirty="0" smtClean="0"/>
              <a:t>Ahora aplicaremos lógica y aremos el ejercicio.</a:t>
            </a:r>
          </a:p>
          <a:p>
            <a:r>
              <a:rPr lang="es-ES" dirty="0" smtClean="0"/>
              <a:t>Primero nos vamos al </a:t>
            </a:r>
            <a:r>
              <a:rPr lang="es-ES" dirty="0" err="1" smtClean="0"/>
              <a:t>MainActivity</a:t>
            </a:r>
            <a:r>
              <a:rPr lang="es-ES" dirty="0" smtClean="0"/>
              <a:t> y declararemos todos los </a:t>
            </a:r>
            <a:r>
              <a:rPr lang="es-ES" dirty="0" err="1" smtClean="0"/>
              <a:t>EdiTtext</a:t>
            </a:r>
            <a:r>
              <a:rPr lang="es-ES" dirty="0" smtClean="0"/>
              <a:t> y </a:t>
            </a:r>
            <a:r>
              <a:rPr lang="es-ES" dirty="0" err="1" smtClean="0"/>
              <a:t>Button</a:t>
            </a: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8710" y="1910999"/>
            <a:ext cx="9374579" cy="430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98764"/>
            <a:ext cx="10820400" cy="5719921"/>
          </a:xfrm>
        </p:spPr>
        <p:txBody>
          <a:bodyPr/>
          <a:lstStyle/>
          <a:p>
            <a:r>
              <a:rPr lang="es-ES" dirty="0" smtClean="0"/>
              <a:t>Ahora creamos la nueva función iniciando todas las variables </a:t>
            </a:r>
          </a:p>
          <a:p>
            <a:r>
              <a:rPr lang="es-ES" dirty="0" smtClean="0"/>
              <a:t>Y a esta función la llamamos en el </a:t>
            </a:r>
            <a:r>
              <a:rPr lang="es-ES" sz="24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s-ES" sz="2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4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ES" sz="2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4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onCreate</a:t>
            </a:r>
            <a:r>
              <a:rPr lang="es-ES" sz="2400" dirty="0">
                <a:solidFill>
                  <a:srgbClr val="A9B7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2400" dirty="0" err="1">
                <a:solidFill>
                  <a:srgbClr val="A9B7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Bundle</a:t>
            </a:r>
            <a:r>
              <a:rPr lang="es-ES" sz="2400" dirty="0">
                <a:solidFill>
                  <a:srgbClr val="A9B7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400" dirty="0" err="1">
                <a:solidFill>
                  <a:srgbClr val="A9B7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savedInstanceState</a:t>
            </a:r>
            <a:r>
              <a:rPr lang="es-ES" sz="2400" dirty="0" smtClean="0">
                <a:solidFill>
                  <a:srgbClr val="A9B7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77" y="1852550"/>
            <a:ext cx="9559635" cy="474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7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8300" y="463138"/>
            <a:ext cx="10820400" cy="5755547"/>
          </a:xfrm>
        </p:spPr>
        <p:txBody>
          <a:bodyPr/>
          <a:lstStyle/>
          <a:p>
            <a:r>
              <a:rPr lang="es-ES" dirty="0" smtClean="0"/>
              <a:t>Ahora le daremos el evento </a:t>
            </a:r>
            <a:r>
              <a:rPr lang="es-ES" sz="2400" dirty="0" err="1" smtClean="0">
                <a:solidFill>
                  <a:srgbClr val="A9B7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setOnClickListener</a:t>
            </a:r>
            <a:r>
              <a:rPr lang="es-ES" sz="2400" dirty="0" smtClean="0">
                <a:solidFill>
                  <a:srgbClr val="A9B7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smtClean="0">
                <a:latin typeface="Consolas" panose="020B0609020204030204" pitchFamily="49" charset="0"/>
                <a:cs typeface="Consolas" panose="020B0609020204030204" pitchFamily="49" charset="0"/>
              </a:rPr>
              <a:t>para cuando </a:t>
            </a:r>
            <a:r>
              <a:rPr lang="es-E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precione</a:t>
            </a:r>
            <a:r>
              <a:rPr lang="es-ES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 </a:t>
            </a:r>
            <a:r>
              <a:rPr lang="es-E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s-ES" dirty="0" smtClean="0">
                <a:latin typeface="Consolas" panose="020B0609020204030204" pitchFamily="49" charset="0"/>
                <a:cs typeface="Consolas" panose="020B0609020204030204" pitchFamily="49" charset="0"/>
              </a:rPr>
              <a:t> set </a:t>
            </a:r>
            <a:r>
              <a:rPr lang="es-E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es-E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btset</a:t>
            </a:r>
            <a:r>
              <a:rPr lang="es-E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este ejecute el código que lleve dentro.</a:t>
            </a:r>
            <a:endParaRPr lang="es-ES" dirty="0" smtClean="0"/>
          </a:p>
          <a:p>
            <a:r>
              <a:rPr lang="es-ES" dirty="0" smtClean="0">
                <a:latin typeface="Consolas" panose="020B0609020204030204" pitchFamily="49" charset="0"/>
                <a:cs typeface="Consolas" panose="020B0609020204030204" pitchFamily="49" charset="0"/>
              </a:rPr>
              <a:t>y dentro de este evento colocaremos la lógica para poder resolver este problema </a:t>
            </a:r>
          </a:p>
          <a:p>
            <a:endParaRPr lang="es-E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79" y="2280247"/>
            <a:ext cx="8835241" cy="39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7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98764"/>
            <a:ext cx="10820400" cy="5719921"/>
          </a:xfrm>
        </p:spPr>
        <p:txBody>
          <a:bodyPr/>
          <a:lstStyle/>
          <a:p>
            <a:r>
              <a:rPr lang="es-ES" dirty="0" smtClean="0"/>
              <a:t>Aplicamos lógica para darle la funcionalidad y que agregue los casos confirmados y sospechosos a los países que designemos.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1928" y="1353787"/>
            <a:ext cx="8182098" cy="49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7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581892"/>
            <a:ext cx="10820400" cy="5636794"/>
          </a:xfrm>
        </p:spPr>
        <p:txBody>
          <a:bodyPr/>
          <a:lstStyle/>
          <a:p>
            <a:r>
              <a:rPr lang="es-ES" dirty="0" smtClean="0"/>
              <a:t>Ahora comprobaremos si la lógica esta bien y si cumple con lo que se pide 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1235034"/>
            <a:ext cx="4232564" cy="52825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WhatsApp Video 2020-04-12 at 18.56.3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lum contrast="40000"/>
          </a:blip>
          <a:stretch>
            <a:fillRect/>
          </a:stretch>
        </p:blipFill>
        <p:spPr>
          <a:xfrm>
            <a:off x="6908511" y="1128169"/>
            <a:ext cx="3352800" cy="52399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CuadroTexto 5"/>
          <p:cNvSpPr txBox="1"/>
          <p:nvPr/>
        </p:nvSpPr>
        <p:spPr>
          <a:xfrm>
            <a:off x="5189043" y="3869375"/>
            <a:ext cx="1448789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/>
              <a:t>Reproducir video</a:t>
            </a:r>
            <a:endParaRPr lang="es-ES" dirty="0"/>
          </a:p>
        </p:txBody>
      </p:sp>
      <p:sp>
        <p:nvSpPr>
          <p:cNvPr id="7" name="Flecha derecha 6"/>
          <p:cNvSpPr/>
          <p:nvPr/>
        </p:nvSpPr>
        <p:spPr>
          <a:xfrm>
            <a:off x="5355771" y="2707574"/>
            <a:ext cx="1199408" cy="6927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775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593766"/>
            <a:ext cx="10820400" cy="5624919"/>
          </a:xfrm>
        </p:spPr>
        <p:txBody>
          <a:bodyPr/>
          <a:lstStyle/>
          <a:p>
            <a:r>
              <a:rPr lang="es-ES" dirty="0" smtClean="0"/>
              <a:t>Ahora le daremos le daremos funcionalidad al ultimo </a:t>
            </a:r>
            <a:r>
              <a:rPr lang="es-ES" dirty="0" err="1" smtClean="0"/>
              <a:t>Button</a:t>
            </a:r>
            <a:r>
              <a:rPr lang="es-ES" dirty="0" smtClean="0"/>
              <a:t> (</a:t>
            </a:r>
            <a:r>
              <a:rPr lang="es-ES" dirty="0" err="1" smtClean="0"/>
              <a:t>btcalcu</a:t>
            </a:r>
            <a:r>
              <a:rPr lang="es-ES" dirty="0" smtClean="0"/>
              <a:t>) y su </a:t>
            </a:r>
            <a:r>
              <a:rPr lang="es-ES" dirty="0" err="1" smtClean="0"/>
              <a:t>EditText</a:t>
            </a:r>
            <a:r>
              <a:rPr lang="es-ES" dirty="0" smtClean="0"/>
              <a:t> (</a:t>
            </a:r>
            <a:r>
              <a:rPr lang="es-ES" dirty="0" err="1" smtClean="0"/>
              <a:t>edibusq</a:t>
            </a:r>
            <a:r>
              <a:rPr lang="es-ES" dirty="0" smtClean="0"/>
              <a:t>).</a:t>
            </a:r>
          </a:p>
          <a:p>
            <a:r>
              <a:rPr lang="es-ES" dirty="0" smtClean="0"/>
              <a:t>Cuando yo coloque ¨confirmados¨ o ¨sospechosos¨ en el </a:t>
            </a:r>
            <a:r>
              <a:rPr lang="es-ES" dirty="0" err="1" smtClean="0"/>
              <a:t>EditText</a:t>
            </a:r>
            <a:r>
              <a:rPr lang="es-ES" dirty="0" smtClean="0"/>
              <a:t> y </a:t>
            </a:r>
            <a:r>
              <a:rPr lang="es-ES" dirty="0" err="1" smtClean="0"/>
              <a:t>precione</a:t>
            </a:r>
            <a:r>
              <a:rPr lang="es-ES" dirty="0" smtClean="0"/>
              <a:t> el </a:t>
            </a:r>
            <a:r>
              <a:rPr lang="es-ES" dirty="0" err="1" smtClean="0"/>
              <a:t>Button</a:t>
            </a:r>
            <a:r>
              <a:rPr lang="es-ES" dirty="0" smtClean="0"/>
              <a:t> (calcular) este me tiene que devolver el mayor caso de confirmados o sospechosos que hay por un mensaje.</a:t>
            </a:r>
          </a:p>
          <a:p>
            <a:r>
              <a:rPr lang="es-ES" dirty="0" smtClean="0"/>
              <a:t>Aplicamos lo mismo que en la diapositiva 42 que seria darle un evento </a:t>
            </a:r>
            <a:r>
              <a:rPr lang="es-ES" sz="2000" dirty="0" err="1" smtClean="0">
                <a:solidFill>
                  <a:srgbClr val="A9B7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setOnClickListener</a:t>
            </a:r>
            <a:r>
              <a:rPr lang="es-ES" sz="2000" dirty="0" smtClean="0">
                <a:solidFill>
                  <a:srgbClr val="A9B7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smtClean="0">
                <a:cs typeface="Consolas" panose="020B0609020204030204" pitchFamily="49" charset="0"/>
              </a:rPr>
              <a:t>al </a:t>
            </a:r>
            <a:r>
              <a:rPr lang="es-ES" dirty="0" err="1" smtClean="0">
                <a:cs typeface="Consolas" panose="020B0609020204030204" pitchFamily="49" charset="0"/>
              </a:rPr>
              <a:t>Button</a:t>
            </a:r>
            <a:r>
              <a:rPr lang="es-ES" dirty="0" smtClean="0">
                <a:cs typeface="Consolas" panose="020B0609020204030204" pitchFamily="49" charset="0"/>
              </a:rPr>
              <a:t>(</a:t>
            </a:r>
            <a:r>
              <a:rPr lang="es-ES" dirty="0" err="1" smtClean="0">
                <a:cs typeface="Consolas" panose="020B0609020204030204" pitchFamily="49" charset="0"/>
              </a:rPr>
              <a:t>btcalcu</a:t>
            </a:r>
            <a:r>
              <a:rPr lang="es-ES" dirty="0" smtClean="0">
                <a:cs typeface="Consolas" panose="020B0609020204030204" pitchFamily="49" charset="0"/>
              </a:rPr>
              <a:t>).</a:t>
            </a:r>
          </a:p>
          <a:p>
            <a:pPr marL="0" indent="0">
              <a:buNone/>
            </a:pPr>
            <a:r>
              <a:rPr lang="es-ES" dirty="0">
                <a:cs typeface="Consolas" panose="020B0609020204030204" pitchFamily="49" charset="0"/>
              </a:rPr>
              <a:t>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3167" y="3406225"/>
            <a:ext cx="8573985" cy="251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9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225632"/>
            <a:ext cx="10820400" cy="5993054"/>
          </a:xfrm>
        </p:spPr>
        <p:txBody>
          <a:bodyPr/>
          <a:lstStyle/>
          <a:p>
            <a:r>
              <a:rPr lang="es-ES" dirty="0" smtClean="0"/>
              <a:t>Aplicamos lógica y haremos para que nos muestre cual es el mayor de los confirmados </a:t>
            </a:r>
          </a:p>
          <a:p>
            <a:r>
              <a:rPr lang="es-ES" dirty="0" smtClean="0"/>
              <a:t>Pero para esto vamos a declarar unas variables auxiliares para que nos ayude a agarrar estos números y ver cual es el mayor y después pasamos a convertirlos en INTS en el evento que creamos </a:t>
            </a:r>
          </a:p>
          <a:p>
            <a:pPr marL="0" indent="0">
              <a:buNone/>
            </a:pP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7008" y="1974384"/>
            <a:ext cx="10377983" cy="188509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7008" y="4073237"/>
            <a:ext cx="10377983" cy="252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7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605642"/>
            <a:ext cx="10820400" cy="5613044"/>
          </a:xfrm>
        </p:spPr>
        <p:txBody>
          <a:bodyPr/>
          <a:lstStyle/>
          <a:p>
            <a:r>
              <a:rPr lang="es-ES" dirty="0" smtClean="0"/>
              <a:t>ahora aplicamos lógica para ver cual de los confirmados es el mayor 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7787" y="1028700"/>
            <a:ext cx="9496425" cy="556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4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320634"/>
            <a:ext cx="10820400" cy="5898051"/>
          </a:xfrm>
        </p:spPr>
        <p:txBody>
          <a:bodyPr/>
          <a:lstStyle/>
          <a:p>
            <a:r>
              <a:rPr lang="es-ES" dirty="0" smtClean="0"/>
              <a:t>Haciendo pruebas en el celular 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788" y="985653"/>
            <a:ext cx="3816927" cy="53686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CuadroTexto 4"/>
          <p:cNvSpPr txBox="1"/>
          <p:nvPr/>
        </p:nvSpPr>
        <p:spPr>
          <a:xfrm>
            <a:off x="4987163" y="3857500"/>
            <a:ext cx="1448789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/>
              <a:t>Reproducir video</a:t>
            </a:r>
            <a:endParaRPr lang="es-ES" dirty="0"/>
          </a:p>
        </p:txBody>
      </p:sp>
      <p:sp>
        <p:nvSpPr>
          <p:cNvPr id="6" name="Flecha derecha 5"/>
          <p:cNvSpPr/>
          <p:nvPr/>
        </p:nvSpPr>
        <p:spPr>
          <a:xfrm>
            <a:off x="5153891" y="2695699"/>
            <a:ext cx="1199408" cy="6927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WhatsApp Video 2020-04-12 at 19.36.1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lum contrast="40000"/>
          </a:blip>
          <a:stretch>
            <a:fillRect/>
          </a:stretch>
        </p:blipFill>
        <p:spPr>
          <a:xfrm>
            <a:off x="7253349" y="985653"/>
            <a:ext cx="3352800" cy="540920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5798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27512"/>
            <a:ext cx="10820400" cy="5791173"/>
          </a:xfrm>
        </p:spPr>
        <p:txBody>
          <a:bodyPr/>
          <a:lstStyle/>
          <a:p>
            <a:r>
              <a:rPr lang="es-ES" dirty="0"/>
              <a:t>ahora aplicamos lógica para ver cual de </a:t>
            </a:r>
            <a:r>
              <a:rPr lang="es-ES" dirty="0" smtClean="0"/>
              <a:t>los sospechosos  </a:t>
            </a:r>
            <a:r>
              <a:rPr lang="es-ES" dirty="0"/>
              <a:t>es el mayor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1294" y="1122218"/>
            <a:ext cx="9203376" cy="53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81914"/>
            <a:ext cx="10820400" cy="5736771"/>
          </a:xfrm>
        </p:spPr>
        <p:txBody>
          <a:bodyPr/>
          <a:lstStyle/>
          <a:p>
            <a:pPr algn="just"/>
            <a:r>
              <a:rPr lang="es-ES" dirty="0" smtClean="0"/>
              <a:t>Paso 4.- vamos a eliminar la barra de titulo de nuestra aplicación para que este ocupe todo el espacio de la pantalla.</a:t>
            </a:r>
          </a:p>
          <a:p>
            <a:pPr algn="just"/>
            <a:r>
              <a:rPr lang="es-ES" dirty="0" smtClean="0"/>
              <a:t>Así que nos vamos a styles.xml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403" y="1781299"/>
            <a:ext cx="9345879" cy="443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4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51262"/>
            <a:ext cx="10820400" cy="5767423"/>
          </a:xfrm>
        </p:spPr>
        <p:txBody>
          <a:bodyPr/>
          <a:lstStyle/>
          <a:p>
            <a:r>
              <a:rPr lang="es-ES" dirty="0" smtClean="0"/>
              <a:t>Pruebas en el </a:t>
            </a:r>
            <a:r>
              <a:rPr lang="es-ES" dirty="0" err="1" smtClean="0"/>
              <a:t>celuar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1092529"/>
            <a:ext cx="3921826" cy="52216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CuadroTexto 4"/>
          <p:cNvSpPr txBox="1"/>
          <p:nvPr/>
        </p:nvSpPr>
        <p:spPr>
          <a:xfrm>
            <a:off x="4987163" y="3857500"/>
            <a:ext cx="1448789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/>
              <a:t>Reproducir video</a:t>
            </a:r>
            <a:endParaRPr lang="es-ES" dirty="0"/>
          </a:p>
        </p:txBody>
      </p:sp>
      <p:sp>
        <p:nvSpPr>
          <p:cNvPr id="6" name="Flecha derecha 5"/>
          <p:cNvSpPr/>
          <p:nvPr/>
        </p:nvSpPr>
        <p:spPr>
          <a:xfrm>
            <a:off x="5153891" y="2695699"/>
            <a:ext cx="1199408" cy="6927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WhatsApp Video 2020-04-12 at 19.36.18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lum contrast="40000"/>
          </a:blip>
          <a:stretch>
            <a:fillRect/>
          </a:stretch>
        </p:blipFill>
        <p:spPr>
          <a:xfrm>
            <a:off x="6982217" y="1092529"/>
            <a:ext cx="3352800" cy="52429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3535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676894"/>
            <a:ext cx="10820400" cy="5541791"/>
          </a:xfrm>
        </p:spPr>
        <p:txBody>
          <a:bodyPr/>
          <a:lstStyle/>
          <a:p>
            <a:r>
              <a:rPr lang="es-ES" dirty="0" smtClean="0"/>
              <a:t>Reemplazamos el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Por el </a:t>
            </a:r>
            <a:endParaRPr lang="es-E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538846" y="753360"/>
            <a:ext cx="2262571" cy="2462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DarkActionBar</a:t>
            </a: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999387" y="3326126"/>
            <a:ext cx="2584327" cy="2462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NoActionBar</a:t>
            </a: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701" y="4459747"/>
            <a:ext cx="5829300" cy="561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701" y="1805666"/>
            <a:ext cx="53911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1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86888"/>
            <a:ext cx="10820400" cy="5731797"/>
          </a:xfrm>
        </p:spPr>
        <p:txBody>
          <a:bodyPr/>
          <a:lstStyle/>
          <a:p>
            <a:r>
              <a:rPr lang="es-ES" dirty="0" smtClean="0"/>
              <a:t>Paso 5.- ahora nos vamos a concentrar en el diseño de la aplicación </a:t>
            </a:r>
          </a:p>
          <a:p>
            <a:pPr algn="just"/>
            <a:r>
              <a:rPr lang="es-ES" dirty="0" smtClean="0"/>
              <a:t>Resolución de la parte 1 del examen. </a:t>
            </a:r>
          </a:p>
          <a:p>
            <a:pPr marL="0" indent="0">
              <a:buNone/>
            </a:pPr>
            <a:r>
              <a:rPr lang="es-ES" dirty="0" smtClean="0"/>
              <a:t> 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1711" y="1389412"/>
            <a:ext cx="4308578" cy="50421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5900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344384"/>
            <a:ext cx="10820400" cy="5874301"/>
          </a:xfrm>
        </p:spPr>
        <p:txBody>
          <a:bodyPr/>
          <a:lstStyle/>
          <a:p>
            <a:pPr algn="just"/>
            <a:r>
              <a:rPr lang="es-ES" dirty="0" smtClean="0"/>
              <a:t>Empezaremos con la imagen que muestra en la parte uno .</a:t>
            </a:r>
          </a:p>
          <a:p>
            <a:pPr algn="just"/>
            <a:r>
              <a:rPr lang="es-ES" dirty="0" smtClean="0"/>
              <a:t>Agregaremos esta imagen a la carpe </a:t>
            </a:r>
            <a:r>
              <a:rPr lang="es-ES" dirty="0" err="1" smtClean="0"/>
              <a:t>drawable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pPr algn="just"/>
            <a:r>
              <a:rPr lang="es-ES" dirty="0" smtClean="0"/>
              <a:t>Asegurarse de colocar el nombre de la imagen en minúsculas </a:t>
            </a:r>
          </a:p>
          <a:p>
            <a:endParaRPr lang="es-ES" dirty="0" smtClean="0"/>
          </a:p>
          <a:p>
            <a:pPr marL="0" indent="0">
              <a:buNone/>
            </a:pP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799" y="1401845"/>
            <a:ext cx="8866477" cy="17926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3829" y="4013858"/>
            <a:ext cx="3026415" cy="192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451262"/>
            <a:ext cx="10820400" cy="5767423"/>
          </a:xfrm>
        </p:spPr>
        <p:txBody>
          <a:bodyPr/>
          <a:lstStyle/>
          <a:p>
            <a:pPr algn="just"/>
            <a:r>
              <a:rPr lang="es-ES" dirty="0" smtClean="0"/>
              <a:t>Ahora empezaremos a colocar la imagen mediante código en el </a:t>
            </a:r>
            <a:r>
              <a:rPr lang="es-ES" dirty="0" err="1" smtClean="0"/>
              <a:t>Activity_main</a:t>
            </a:r>
            <a:r>
              <a:rPr lang="es-ES" dirty="0" smtClean="0"/>
              <a:t>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42983"/>
          <a:stretch/>
        </p:blipFill>
        <p:spPr>
          <a:xfrm>
            <a:off x="685800" y="1252351"/>
            <a:ext cx="5623770" cy="535032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83817" y="1252350"/>
            <a:ext cx="3412734" cy="53503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7959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289</TotalTime>
  <Words>931</Words>
  <Application>Microsoft Office PowerPoint</Application>
  <PresentationFormat>Panorámica</PresentationFormat>
  <Paragraphs>128</Paragraphs>
  <Slides>50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4" baseType="lpstr">
      <vt:lpstr>Arial</vt:lpstr>
      <vt:lpstr>Century Gothic</vt:lpstr>
      <vt:lpstr>Consolas</vt:lpstr>
      <vt:lpstr>Estela de condensación</vt:lpstr>
      <vt:lpstr>Resolución del examen hito2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MAQ</dc:creator>
  <cp:lastModifiedBy>MAQ</cp:lastModifiedBy>
  <cp:revision>27</cp:revision>
  <dcterms:created xsi:type="dcterms:W3CDTF">2020-04-12T18:54:37Z</dcterms:created>
  <dcterms:modified xsi:type="dcterms:W3CDTF">2020-04-12T23:44:30Z</dcterms:modified>
</cp:coreProperties>
</file>